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6B16-AFDC-454F-A6C2-E68D3CD21CC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C4BCA-A2BE-4A54-9B5B-605566351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93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3786" y="705354"/>
            <a:ext cx="7733587" cy="824916"/>
          </a:xfrm>
        </p:spPr>
        <p:txBody>
          <a:bodyPr>
            <a:noAutofit/>
          </a:bodyPr>
          <a:lstStyle/>
          <a:p>
            <a:r>
              <a:rPr lang="fr-FR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JOURNEE et mois DE</a:t>
            </a:r>
            <a:br>
              <a:rPr lang="fr-FR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la femme   </a:t>
            </a:r>
            <a:endParaRPr lang="fr-FR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650296" y="6170863"/>
            <a:ext cx="6353907" cy="685800"/>
          </a:xfrm>
        </p:spPr>
        <p:txBody>
          <a:bodyPr>
            <a:noAutofit/>
          </a:bodyPr>
          <a:lstStyle/>
          <a:p>
            <a:pPr algn="ctr"/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JUDO CLUB </a:t>
            </a:r>
          </a:p>
          <a:p>
            <a:pPr algn="ctr"/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UC BRICQUEBEC</a:t>
            </a:r>
            <a:b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fr-FR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8856798" y="2525820"/>
            <a:ext cx="2966518" cy="3747557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 rot="2137840">
            <a:off x="9074997" y="3328009"/>
            <a:ext cx="2762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Salle arts martiaux Bricquebec</a:t>
            </a: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judo</a:t>
            </a:r>
            <a:b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Mardi  7 mars  de </a:t>
            </a: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18h45 </a:t>
            </a: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20h15</a:t>
            </a:r>
            <a: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r-FR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247" y="1058638"/>
            <a:ext cx="31870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1" cap="none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Détente</a:t>
            </a:r>
            <a:r>
              <a:rPr lang="fr-FR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</a:p>
          <a:p>
            <a:r>
              <a:rPr lang="fr-FR" sz="4000" b="1" cap="none" spc="5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Sport </a:t>
            </a:r>
            <a:r>
              <a:rPr lang="fr-FR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r>
              <a:rPr lang="fr-FR" sz="40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Convivialité</a:t>
            </a:r>
          </a:p>
          <a:p>
            <a:r>
              <a:rPr lang="fr-FR" sz="40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Bien </a:t>
            </a:r>
            <a:r>
              <a:rPr lang="fr-FR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être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29" y="6223010"/>
            <a:ext cx="565490" cy="565490"/>
          </a:xfrm>
          <a:prstGeom prst="rect">
            <a:avLst/>
          </a:prstGeom>
        </p:spPr>
      </p:pic>
      <p:sp>
        <p:nvSpPr>
          <p:cNvPr id="22" name="Sous-titre 6"/>
          <p:cNvSpPr txBox="1">
            <a:spLocks/>
          </p:cNvSpPr>
          <p:nvPr/>
        </p:nvSpPr>
        <p:spPr>
          <a:xfrm>
            <a:off x="201184" y="156368"/>
            <a:ext cx="213389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 rot="2208124">
            <a:off x="8283848" y="4662577"/>
            <a:ext cx="35686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</a:t>
            </a:r>
            <a:r>
              <a:rPr lang="fr-FR" sz="16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tous les mardi de mars jusqu’au 28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816735" y="672742"/>
            <a:ext cx="233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1C1E21"/>
                </a:solidFill>
                <a:latin typeface="Helvetica" panose="020B0604020202020204" pitchFamily="34" charset="0"/>
              </a:rPr>
              <a:t>1 COURS GRATUIT 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26" y="2340546"/>
            <a:ext cx="5650302" cy="38850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5" y="-32492"/>
            <a:ext cx="1069654" cy="107456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2" y="6170863"/>
            <a:ext cx="66618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563"/>
          <p:cNvGrpSpPr/>
          <p:nvPr/>
        </p:nvGrpSpPr>
        <p:grpSpPr>
          <a:xfrm>
            <a:off x="1549898" y="6048139"/>
            <a:ext cx="7459091" cy="925945"/>
            <a:chOff x="0" y="0"/>
            <a:chExt cx="7809384" cy="1171665"/>
          </a:xfrm>
        </p:grpSpPr>
        <p:sp>
          <p:nvSpPr>
            <p:cNvPr id="18" name="Rectangle 17"/>
            <p:cNvSpPr/>
            <p:nvPr/>
          </p:nvSpPr>
          <p:spPr>
            <a:xfrm>
              <a:off x="1283208" y="843134"/>
              <a:ext cx="6526176" cy="2026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Shape 789"/>
            <p:cNvSpPr/>
            <p:nvPr/>
          </p:nvSpPr>
          <p:spPr>
            <a:xfrm>
              <a:off x="0" y="998494"/>
              <a:ext cx="6658369" cy="9144"/>
            </a:xfrm>
            <a:custGeom>
              <a:avLst/>
              <a:gdLst/>
              <a:ahLst/>
              <a:cxnLst/>
              <a:rect l="0" t="0" r="0" b="0"/>
              <a:pathLst>
                <a:path w="6658369" h="9144">
                  <a:moveTo>
                    <a:pt x="0" y="0"/>
                  </a:moveTo>
                  <a:lnTo>
                    <a:pt x="6658369" y="0"/>
                  </a:lnTo>
                  <a:lnTo>
                    <a:pt x="6658369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06212" y="993220"/>
              <a:ext cx="1541915" cy="1784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Reconnue d’utilité publique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1" name="Picture 4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22899" y="0"/>
              <a:ext cx="523871" cy="97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48418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109</TotalTime>
  <Words>32</Words>
  <Application>Microsoft Office PowerPoint</Application>
  <PresentationFormat>Grand écran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Times New Roman</vt:lpstr>
      <vt:lpstr>Traînée de condensation</vt:lpstr>
      <vt:lpstr>JOURNEE et mois DE        la femme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JOURNEE DE LA FEMME</dc:title>
  <dc:creator>dominique corniou</dc:creator>
  <cp:lastModifiedBy>Utilisateur Windows</cp:lastModifiedBy>
  <cp:revision>21</cp:revision>
  <dcterms:created xsi:type="dcterms:W3CDTF">2020-02-21T06:59:03Z</dcterms:created>
  <dcterms:modified xsi:type="dcterms:W3CDTF">2023-03-03T15:02:42Z</dcterms:modified>
</cp:coreProperties>
</file>